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6" r:id="rId3"/>
    <p:sldId id="293" r:id="rId4"/>
    <p:sldId id="291" r:id="rId5"/>
    <p:sldId id="290" r:id="rId6"/>
    <p:sldId id="284" r:id="rId7"/>
    <p:sldId id="285" r:id="rId8"/>
    <p:sldId id="286" r:id="rId9"/>
    <p:sldId id="298" r:id="rId10"/>
    <p:sldId id="287" r:id="rId11"/>
    <p:sldId id="295" r:id="rId12"/>
    <p:sldId id="292" r:id="rId13"/>
    <p:sldId id="288" r:id="rId14"/>
    <p:sldId id="289" r:id="rId15"/>
    <p:sldId id="294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228" autoAdjust="0"/>
    <p:restoredTop sz="94660"/>
  </p:normalViewPr>
  <p:slideViewPr>
    <p:cSldViewPr>
      <p:cViewPr varScale="1">
        <p:scale>
          <a:sx n="74" d="100"/>
          <a:sy n="74" d="100"/>
        </p:scale>
        <p:origin x="-106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853FEB-E6BE-4111-BCC0-F8735945894D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1B396C-7DCB-4E48-B6D0-3E2F4634E4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1FAAC1-F7D1-4D31-A2EF-638A2FE875EE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143E3D-7183-4785-9128-0648317EA1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EA027-C42E-406B-B986-28FB39C3132C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C43B1E-2F80-4025-98AA-7800EAD770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55E171-A127-4CD4-8B6D-7BCA440C7B2E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287C3-020D-4814-9E88-FC35FBCF8A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D7C8EB-9CBE-4509-8231-6FC087A3410A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D5B1D9-9651-4565-903F-34AC73322F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353629-FA7B-4051-8EC9-08BD4222A3FC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899771-1D7E-4F3A-BD5A-14E25D186A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27A3A-D114-4946-92C7-487938113A59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15009D-B65B-4EE3-9575-6AA4C57690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62F762-F2C5-42CB-99C4-D4968FCF2B98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B9AD4E-2B7D-4A8D-9930-52CBE1EF8B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DA13E-109D-4079-A8CE-2F496716DD7F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B6E138-960D-4EE2-99F9-3ED5B2B3F0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6BAF5E-A53F-459C-8392-A0D5D2133623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2F663E-4E47-4217-AF14-D6114D32EF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EF7593-35C3-4758-A68F-BFC7515677CD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8BCF2E-F432-45B0-A1B6-166430D097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1113D53-6275-49EA-AEF0-2A095630164A}" type="datetimeFigureOut">
              <a:rPr lang="en-US"/>
              <a:pPr>
                <a:defRPr/>
              </a:pPr>
              <a:t>7/15/2009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9D7190F-08B5-4DC2-9661-03B6096497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152400" y="304800"/>
            <a:ext cx="8839200" cy="8382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Georgia" pitchFamily="18" charset="0"/>
              </a:rPr>
              <a:t>Piet Mondrian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867400"/>
            <a:ext cx="8763000" cy="6858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tx1"/>
                </a:solidFill>
                <a:latin typeface="Georgia" pitchFamily="18" charset="0"/>
              </a:rPr>
              <a:t>1872–1944</a:t>
            </a:r>
            <a:endParaRPr lang="en-US" sz="2800" dirty="0">
              <a:solidFill>
                <a:schemeClr val="tx1"/>
              </a:solidFill>
              <a:latin typeface="Georgia" pitchFamily="18" charset="0"/>
            </a:endParaRPr>
          </a:p>
        </p:txBody>
      </p:sp>
      <p:pic>
        <p:nvPicPr>
          <p:cNvPr id="6" name="Picture 2" descr="http://www.tate.org.uk/liverpool/ima/rm1/images/mondrian_l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0" y="1143000"/>
            <a:ext cx="3090712" cy="465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11094" y="685800"/>
            <a:ext cx="5175505" cy="5335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0" y="4953000"/>
            <a:ext cx="1905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Georgia" pitchFamily="18" charset="0"/>
              </a:rPr>
              <a:t>Composition No. 12 with Blue   </a:t>
            </a:r>
          </a:p>
          <a:p>
            <a:r>
              <a:rPr lang="en-US" sz="1600" dirty="0" smtClean="0">
                <a:latin typeface="Georgia" pitchFamily="18" charset="0"/>
              </a:rPr>
              <a:t>1936-1942 </a:t>
            </a:r>
            <a:br>
              <a:rPr lang="en-US" sz="1600" dirty="0" smtClean="0">
                <a:latin typeface="Georgia" pitchFamily="18" charset="0"/>
              </a:rPr>
            </a:br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2600" y="228600"/>
            <a:ext cx="5562600" cy="5454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1752600" y="5791200"/>
            <a:ext cx="518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eorgia" pitchFamily="18" charset="0"/>
              </a:rPr>
              <a:t>Composition with Blue, Yellow, Black, and Red</a:t>
            </a:r>
          </a:p>
          <a:p>
            <a:r>
              <a:rPr lang="en-US" sz="1600" dirty="0" smtClean="0">
                <a:latin typeface="Georgia" pitchFamily="18" charset="0"/>
              </a:rPr>
              <a:t>1922</a:t>
            </a:r>
          </a:p>
          <a:p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5000" y="457200"/>
            <a:ext cx="5429250" cy="5724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0" y="4876800"/>
            <a:ext cx="198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eorgia" pitchFamily="18" charset="0"/>
              </a:rPr>
              <a:t>Composition with Yellow, Blue and Red</a:t>
            </a:r>
          </a:p>
          <a:p>
            <a:r>
              <a:rPr lang="en-US" sz="1600" dirty="0" smtClean="0">
                <a:latin typeface="Georgia" pitchFamily="18" charset="0"/>
              </a:rPr>
              <a:t>1937-42</a:t>
            </a:r>
          </a:p>
          <a:p>
            <a:r>
              <a:rPr lang="en-US" sz="1600" dirty="0" smtClean="0">
                <a:latin typeface="Georgia" pitchFamily="18" charset="0"/>
              </a:rPr>
              <a:t>Oil on canvas 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228600"/>
            <a:ext cx="605563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5486400"/>
            <a:ext cx="1600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Georgia" pitchFamily="18" charset="0"/>
              </a:rPr>
              <a:t>Composition</a:t>
            </a:r>
            <a:endParaRPr lang="en-US" sz="1600" b="1" dirty="0">
              <a:latin typeface="Georgia" pitchFamily="18" charset="0"/>
            </a:endParaRPr>
          </a:p>
          <a:p>
            <a:r>
              <a:rPr lang="en-US" sz="1600" dirty="0" smtClean="0">
                <a:latin typeface="Georgia" pitchFamily="18" charset="0"/>
              </a:rPr>
              <a:t>1921</a:t>
            </a:r>
            <a:br>
              <a:rPr lang="en-US" sz="1600" dirty="0" smtClean="0">
                <a:latin typeface="Georgia" pitchFamily="18" charset="0"/>
              </a:rPr>
            </a:br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195146"/>
            <a:ext cx="4396741" cy="64342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5257800"/>
            <a:ext cx="2362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 smtClean="0">
                <a:latin typeface="Georgia" pitchFamily="18" charset="0"/>
              </a:rPr>
              <a:t>Composition with Red, Blue, Black, Yellow, and Gray</a:t>
            </a:r>
          </a:p>
          <a:p>
            <a:r>
              <a:rPr lang="en-US" sz="1600" dirty="0" smtClean="0">
                <a:latin typeface="Georgia" pitchFamily="18" charset="0"/>
              </a:rPr>
              <a:t>1921</a:t>
            </a:r>
          </a:p>
          <a:p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b="1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1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152400"/>
            <a:ext cx="5600699" cy="5682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1676400" y="5943600"/>
            <a:ext cx="2590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latin typeface="Georgia" pitchFamily="18" charset="0"/>
              </a:rPr>
              <a:t>Brodway</a:t>
            </a:r>
            <a:r>
              <a:rPr lang="en-US" sz="1600" dirty="0" smtClean="0">
                <a:latin typeface="Georgia" pitchFamily="18" charset="0"/>
              </a:rPr>
              <a:t> </a:t>
            </a:r>
            <a:r>
              <a:rPr lang="en-US" sz="1600" dirty="0" err="1" smtClean="0">
                <a:latin typeface="Georgia" pitchFamily="18" charset="0"/>
              </a:rPr>
              <a:t>Boggie</a:t>
            </a:r>
            <a:r>
              <a:rPr lang="en-US" sz="1600" dirty="0" smtClean="0">
                <a:latin typeface="Georgia" pitchFamily="18" charset="0"/>
              </a:rPr>
              <a:t> </a:t>
            </a:r>
            <a:r>
              <a:rPr lang="en-US" sz="1600" dirty="0" err="1" smtClean="0">
                <a:latin typeface="Georgia" pitchFamily="18" charset="0"/>
              </a:rPr>
              <a:t>Woggie</a:t>
            </a:r>
            <a:endParaRPr lang="en-US" sz="1600" dirty="0" smtClean="0">
              <a:latin typeface="Georgia" pitchFamily="18" charset="0"/>
            </a:endParaRPr>
          </a:p>
          <a:p>
            <a:r>
              <a:rPr lang="en-US" sz="1600" dirty="0" smtClean="0">
                <a:latin typeface="Georgia" pitchFamily="18" charset="0"/>
              </a:rPr>
              <a:t>1942-1943</a:t>
            </a:r>
          </a:p>
          <a:p>
            <a:r>
              <a:rPr lang="en-US" sz="1600" dirty="0" smtClean="0">
                <a:latin typeface="Georgia" pitchFamily="18" charset="0"/>
              </a:rPr>
              <a:t>Oil on Canvas</a:t>
            </a:r>
          </a:p>
          <a:p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3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457200"/>
            <a:ext cx="7300913" cy="5136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990600" y="5791200"/>
            <a:ext cx="350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eorgia" pitchFamily="18" charset="0"/>
              </a:rPr>
              <a:t>Red Tree</a:t>
            </a:r>
          </a:p>
          <a:p>
            <a:r>
              <a:rPr lang="en-US" sz="1600" dirty="0" smtClean="0">
                <a:latin typeface="Georgia" pitchFamily="18" charset="0"/>
              </a:rPr>
              <a:t>1908</a:t>
            </a:r>
          </a:p>
          <a:p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04800"/>
            <a:ext cx="7429500" cy="5452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914400" y="5791200"/>
            <a:ext cx="2286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eorgia" pitchFamily="18" charset="0"/>
              </a:rPr>
              <a:t>Gray Tree</a:t>
            </a:r>
          </a:p>
          <a:p>
            <a:r>
              <a:rPr lang="en-US" sz="1600" dirty="0" smtClean="0">
                <a:latin typeface="Georgia" pitchFamily="18" charset="0"/>
              </a:rPr>
              <a:t>1911</a:t>
            </a:r>
          </a:p>
          <a:p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152400"/>
            <a:ext cx="5037667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152400" y="5486400"/>
            <a:ext cx="2209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 smtClean="0">
                <a:latin typeface="Georgia" pitchFamily="18" charset="0"/>
              </a:rPr>
              <a:t>Trees</a:t>
            </a:r>
          </a:p>
          <a:p>
            <a:r>
              <a:rPr lang="en-US" sz="1600" dirty="0" smtClean="0">
                <a:latin typeface="Georgia" pitchFamily="18" charset="0"/>
              </a:rPr>
              <a:t>1912</a:t>
            </a:r>
            <a:br>
              <a:rPr lang="en-US" sz="1600" dirty="0" smtClean="0">
                <a:latin typeface="Georgia" pitchFamily="18" charset="0"/>
              </a:rPr>
            </a:br>
            <a:r>
              <a:rPr lang="en-US" sz="1600" dirty="0" smtClean="0">
                <a:latin typeface="Georgia" pitchFamily="18" charset="0"/>
              </a:rPr>
              <a:t>Oil on canvas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8400" y="163286"/>
            <a:ext cx="37338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2438400" y="5943600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i="1" dirty="0" smtClean="0">
                <a:solidFill>
                  <a:schemeClr val="bg1"/>
                </a:solidFill>
                <a:latin typeface="Georgia" pitchFamily="18" charset="0"/>
              </a:rPr>
              <a:t>Untitled (Oval Composition)</a:t>
            </a:r>
            <a:endParaRPr lang="en-US" sz="1600" i="1" dirty="0">
              <a:solidFill>
                <a:schemeClr val="bg1"/>
              </a:solidFill>
              <a:latin typeface="Georgia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1914</a:t>
            </a:r>
            <a:b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</a:br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Charcoal on paper, mounted on panel</a:t>
            </a:r>
            <a:endParaRPr lang="en-US" sz="1600" dirty="0">
              <a:solidFill>
                <a:schemeClr val="bg1"/>
              </a:solidFill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152400"/>
            <a:ext cx="6248400" cy="5706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1371600" y="5867400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i="1" dirty="0" smtClean="0">
                <a:solidFill>
                  <a:schemeClr val="bg1"/>
                </a:solidFill>
                <a:latin typeface="Georgia" pitchFamily="18" charset="0"/>
              </a:rPr>
              <a:t>Tableau No. 2/Composition No. VII</a:t>
            </a:r>
            <a:endParaRPr lang="en-US" sz="1600" i="1" dirty="0">
              <a:solidFill>
                <a:schemeClr val="bg1"/>
              </a:solidFill>
              <a:latin typeface="Georgia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1913</a:t>
            </a:r>
            <a:endParaRPr lang="en-US" sz="1600" dirty="0">
              <a:solidFill>
                <a:schemeClr val="bg1"/>
              </a:solidFill>
              <a:latin typeface="Georgia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Oil on canvas</a:t>
            </a:r>
            <a:endParaRPr lang="en-US" dirty="0">
              <a:solidFill>
                <a:schemeClr val="bg1"/>
              </a:solidFill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43200" y="131378"/>
            <a:ext cx="3739896" cy="6448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5715000"/>
            <a:ext cx="26670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 smtClean="0">
                <a:solidFill>
                  <a:schemeClr val="bg1"/>
                </a:solidFill>
                <a:latin typeface="Georgia" pitchFamily="18" charset="0"/>
              </a:rPr>
              <a:t>Composition 8</a:t>
            </a:r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1914</a:t>
            </a:r>
            <a:endParaRPr lang="en-US" sz="1600" dirty="0">
              <a:solidFill>
                <a:schemeClr val="bg1"/>
              </a:solidFill>
              <a:latin typeface="Georgia" pitchFamily="18" charset="0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Georgia" pitchFamily="18" charset="0"/>
              </a:rPr>
              <a:t>Oil on canvas</a:t>
            </a:r>
            <a:endParaRPr lang="en-US" dirty="0">
              <a:solidFill>
                <a:schemeClr val="bg1"/>
              </a:solidFill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90800" y="256490"/>
            <a:ext cx="3886200" cy="622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5638800"/>
            <a:ext cx="2514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 smtClean="0">
                <a:latin typeface="Georgia" pitchFamily="18" charset="0"/>
              </a:rPr>
              <a:t>Composition</a:t>
            </a:r>
            <a:r>
              <a:rPr lang="en-US" sz="1600" dirty="0" smtClean="0">
                <a:latin typeface="Georgia" pitchFamily="18" charset="0"/>
              </a:rPr>
              <a:t> </a:t>
            </a:r>
          </a:p>
          <a:p>
            <a:r>
              <a:rPr lang="en-US" sz="1600" dirty="0" smtClean="0">
                <a:latin typeface="Georgia" pitchFamily="18" charset="0"/>
              </a:rPr>
              <a:t>1916</a:t>
            </a:r>
            <a:endParaRPr lang="en-US" sz="1600" dirty="0">
              <a:latin typeface="Georgia" pitchFamily="18" charset="0"/>
            </a:endParaRPr>
          </a:p>
          <a:p>
            <a:r>
              <a:rPr lang="en-US" sz="1600" dirty="0" smtClean="0">
                <a:latin typeface="Georgia" pitchFamily="18" charset="0"/>
              </a:rPr>
              <a:t>Oil on canvas, with wood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457200"/>
            <a:ext cx="5791200" cy="5936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0" y="3276600"/>
            <a:ext cx="16002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 smtClean="0">
                <a:latin typeface="Georgia" pitchFamily="18" charset="0"/>
              </a:rPr>
              <a:t>Composition No. 1 with Grey and Red 1938 / </a:t>
            </a:r>
          </a:p>
          <a:p>
            <a:endParaRPr lang="en-US" sz="1600" i="1" dirty="0">
              <a:latin typeface="Georgia" pitchFamily="18" charset="0"/>
            </a:endParaRPr>
          </a:p>
          <a:p>
            <a:r>
              <a:rPr lang="en-US" sz="1600" i="1" dirty="0" smtClean="0">
                <a:latin typeface="Georgia" pitchFamily="18" charset="0"/>
              </a:rPr>
              <a:t>Composition with Red 1939</a:t>
            </a:r>
            <a:r>
              <a:rPr lang="en-US" sz="1600" dirty="0" smtClean="0">
                <a:latin typeface="Georgia" pitchFamily="18" charset="0"/>
              </a:rPr>
              <a:t>, 1938-39</a:t>
            </a:r>
          </a:p>
          <a:p>
            <a:r>
              <a:rPr lang="en-US" sz="1600" dirty="0" smtClean="0">
                <a:latin typeface="Georgia" pitchFamily="18" charset="0"/>
              </a:rPr>
              <a:t/>
            </a:r>
            <a:br>
              <a:rPr lang="en-US" sz="1600" dirty="0" smtClean="0">
                <a:latin typeface="Georgia" pitchFamily="18" charset="0"/>
              </a:rPr>
            </a:br>
            <a:r>
              <a:rPr lang="en-US" sz="1600" dirty="0" smtClean="0">
                <a:latin typeface="Georgia" pitchFamily="18" charset="0"/>
              </a:rPr>
              <a:t>Oil on canvas mounted on wood </a:t>
            </a:r>
            <a:endParaRPr lang="en-US" sz="1600" dirty="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rimary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00"/>
      </a:accent3>
      <a:accent4>
        <a:srgbClr val="FFC000"/>
      </a:accent4>
      <a:accent5>
        <a:srgbClr val="7F7F7F"/>
      </a:accent5>
      <a:accent6>
        <a:srgbClr val="F79646"/>
      </a:accent6>
      <a:hlink>
        <a:srgbClr val="FF0000"/>
      </a:hlink>
      <a:folHlink>
        <a:srgbClr val="0000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120</Words>
  <Application>Microsoft Office PowerPoint</Application>
  <PresentationFormat>On-screen Show (4:3)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Bauhaus 93</vt:lpstr>
      <vt:lpstr>Office Theme</vt:lpstr>
      <vt:lpstr>Piet Mondrian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Fort Zumwalt School District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Piet Mondrian</dc:title>
  <dc:subject>Art</dc:subject>
  <dc:creator>Nicole Seibert</dc:creator>
  <cp:lastModifiedBy>Nicole Seibert</cp:lastModifiedBy>
  <cp:revision>34</cp:revision>
  <dcterms:created xsi:type="dcterms:W3CDTF">2008-09-11T19:43:23Z</dcterms:created>
  <dcterms:modified xsi:type="dcterms:W3CDTF">2009-07-15T19:35:54Z</dcterms:modified>
</cp:coreProperties>
</file>

<file path=docProps/thumbnail.jpeg>
</file>